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07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07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377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283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477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579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635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697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15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8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00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75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99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27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9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03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AFE79FA-D7C0-4DF3-BE9E-1C2791496BA8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98B6D7E-21F8-47E9-AED7-2DB2FCD709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10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2459" y="1729408"/>
            <a:ext cx="8825658" cy="2034181"/>
          </a:xfrm>
        </p:spPr>
        <p:txBody>
          <a:bodyPr/>
          <a:lstStyle/>
          <a:p>
            <a:pPr algn="ctr"/>
            <a:r>
              <a:rPr lang="ru-RU" b="1" i="1" dirty="0" smtClean="0">
                <a:latin typeface="Bahnschrift Condensed" panose="020B0502040204020203" pitchFamily="34" charset="0"/>
              </a:rPr>
              <a:t>№</a:t>
            </a:r>
            <a:r>
              <a:rPr lang="ru-RU" b="1" i="1" smtClean="0">
                <a:latin typeface="Bahnschrift Condensed" panose="020B0502040204020203" pitchFamily="34" charset="0"/>
              </a:rPr>
              <a:t>5 Семинар</a:t>
            </a:r>
            <a:r>
              <a:rPr lang="ru-RU" b="1" i="1" dirty="0" smtClean="0">
                <a:latin typeface="Bahnschrift Condensed" panose="020B0502040204020203" pitchFamily="34" charset="0"/>
              </a:rPr>
              <a:t>. </a:t>
            </a:r>
            <a:r>
              <a:rPr lang="ru-RU" b="1" i="1" dirty="0" err="1" smtClean="0">
                <a:latin typeface="Bahnschrift Condensed" panose="020B0502040204020203" pitchFamily="34" charset="0"/>
              </a:rPr>
              <a:t>Биоинформатиканың</a:t>
            </a:r>
            <a:r>
              <a:rPr lang="ru-RU" b="1" i="1" dirty="0" smtClean="0">
                <a:latin typeface="Bahnschrift Condensed" panose="020B0502040204020203" pitchFamily="34" charset="0"/>
              </a:rPr>
              <a:t> </a:t>
            </a:r>
            <a:r>
              <a:rPr lang="ru-RU" b="1" i="1" dirty="0" err="1" smtClean="0">
                <a:latin typeface="Bahnschrift Condensed" panose="020B0502040204020203" pitchFamily="34" charset="0"/>
              </a:rPr>
              <a:t>компьютерлік</a:t>
            </a:r>
            <a:r>
              <a:rPr lang="ru-RU" b="1" i="1" dirty="0" smtClean="0">
                <a:latin typeface="Bahnschrift Condensed" panose="020B0502040204020203" pitchFamily="34" charset="0"/>
              </a:rPr>
              <a:t> </a:t>
            </a:r>
            <a:r>
              <a:rPr lang="ru-RU" b="1" i="1" dirty="0" err="1" smtClean="0">
                <a:latin typeface="Bahnschrift Condensed" panose="020B0502040204020203" pitchFamily="34" charset="0"/>
              </a:rPr>
              <a:t>компоненттері</a:t>
            </a:r>
            <a:endParaRPr lang="ru-RU" b="1" i="1" dirty="0">
              <a:latin typeface="Bahnschrift Condensed" panose="020B0502040204020203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64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Биоинформатикадағы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9294" y="2602948"/>
            <a:ext cx="3347472" cy="34163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IBION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Arlequin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BioEdit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BLAST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ClustalW</a:t>
            </a:r>
            <a:endParaRPr lang="en-US" dirty="0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241014" y="2602948"/>
            <a:ext cx="334747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DnaSP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Genepop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Genetix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Modeller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Auto Dock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MEGA</a:t>
            </a:r>
          </a:p>
        </p:txBody>
      </p:sp>
    </p:spTree>
    <p:extLst>
      <p:ext uri="{BB962C8B-B14F-4D97-AF65-F5344CB8AC3E}">
        <p14:creationId xmlns:p14="http://schemas.microsoft.com/office/powerpoint/2010/main" val="27007045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2216" y="2733260"/>
            <a:ext cx="8825658" cy="980633"/>
          </a:xfrm>
        </p:spPr>
        <p:txBody>
          <a:bodyPr/>
          <a:lstStyle/>
          <a:p>
            <a:pPr algn="ctr"/>
            <a:r>
              <a:rPr lang="ru-RU" b="1" i="1" dirty="0" smtClean="0">
                <a:latin typeface="Bahnschrift Condensed" panose="020B0502040204020203" pitchFamily="34" charset="0"/>
              </a:rPr>
              <a:t>НАЗАРЛАРЫҢЫЗҒА РАХМЕТ!</a:t>
            </a:r>
            <a:endParaRPr lang="ru-RU" b="1" i="1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40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dirty="0" err="1">
                <a:latin typeface="Bahnschrift Condensed" panose="020B0502040204020203" pitchFamily="34" charset="0"/>
              </a:rPr>
              <a:t>Биоинформатиканың</a:t>
            </a:r>
            <a:r>
              <a:rPr lang="ru-RU" sz="3200" b="1" i="1" dirty="0">
                <a:latin typeface="Bahnschrift Condensed" panose="020B0502040204020203" pitchFamily="34" charset="0"/>
              </a:rPr>
              <a:t> </a:t>
            </a:r>
            <a:r>
              <a:rPr lang="ru-RU" sz="3200" b="1" i="1" dirty="0" smtClean="0">
                <a:latin typeface="Bahnschrift Condensed" panose="020B0502040204020203" pitchFamily="34" charset="0"/>
              </a:rPr>
              <a:t> </a:t>
            </a:r>
            <a:r>
              <a:rPr lang="ru-RU" sz="3200" b="1" i="1" dirty="0" err="1" smtClean="0">
                <a:latin typeface="Bahnschrift Condensed" panose="020B0502040204020203" pitchFamily="34" charset="0"/>
              </a:rPr>
              <a:t>ақпараттық-компьютерлік</a:t>
            </a:r>
            <a:r>
              <a:rPr lang="ru-RU" sz="3200" b="1" i="1" dirty="0" smtClean="0">
                <a:latin typeface="Bahnschrift Condensed" panose="020B0502040204020203" pitchFamily="34" charset="0"/>
              </a:rPr>
              <a:t> </a:t>
            </a:r>
            <a:r>
              <a:rPr lang="ru-RU" sz="3200" b="1" i="1" dirty="0" err="1">
                <a:latin typeface="Bahnschrift Condensed" panose="020B0502040204020203" pitchFamily="34" charset="0"/>
              </a:rPr>
              <a:t>компоненттері</a:t>
            </a:r>
            <a:r>
              <a:rPr lang="ru-RU" sz="3200" b="1" i="1" dirty="0" smtClean="0">
                <a:latin typeface="Bahnschrift Condensed" panose="020B0502040204020203" pitchFamily="34" charset="0"/>
              </a:rPr>
              <a:t> </a:t>
            </a:r>
            <a:endParaRPr lang="ru-RU" sz="3200" b="1" i="1" dirty="0">
              <a:latin typeface="Bahnschrift Condensed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1154952" y="2932043"/>
            <a:ext cx="10016629" cy="293204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ақпараттық-компьютерлік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биотехнологияның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ажырамас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күрделілігі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үздіксіз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жатқан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Компьютер-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өңдеу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Биоинформатиканың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жасақтаманы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әзірлеудегі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AutoShape 2" descr="Биоинформатика: что это за наука и зачем она нужна? - Клевер"/>
          <p:cNvSpPr>
            <a:spLocks noChangeAspect="1" noChangeArrowheads="1"/>
          </p:cNvSpPr>
          <p:nvPr/>
        </p:nvSpPr>
        <p:spPr bwMode="auto">
          <a:xfrm flipH="1">
            <a:off x="10006486" y="786412"/>
            <a:ext cx="400969" cy="29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1960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492" y="1539517"/>
            <a:ext cx="5379586" cy="3589073"/>
          </a:xfrm>
        </p:spPr>
        <p:txBody>
          <a:bodyPr/>
          <a:lstStyle/>
          <a:p>
            <a:pPr algn="ctr"/>
            <a:r>
              <a:rPr lang="ru-RU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Бағдарламалық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жасақтаманың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компоненттері</a:t>
            </a:r>
            <a:endParaRPr lang="ru-RU" sz="3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19164" y="2608148"/>
            <a:ext cx="4447193" cy="228600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Бағдарламалық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жасақтама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Сценарийлер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HTMLJava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XML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Phyton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PERL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2769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8914" y="2197929"/>
            <a:ext cx="4684370" cy="2286000"/>
          </a:xfrm>
        </p:spPr>
        <p:txBody>
          <a:bodyPr/>
          <a:lstStyle/>
          <a:p>
            <a:pPr algn="ctr"/>
            <a:r>
              <a:rPr lang="ru-RU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Бағдарламалық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жасақтаманың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компоненттері</a:t>
            </a:r>
            <a:endParaRPr lang="ru-RU" sz="3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51250" y="2470645"/>
            <a:ext cx="3758184" cy="228600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BSML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BIOML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Операционная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BIOS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Unix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IBION 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7482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Бағдарламалық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жасақтама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3110947"/>
            <a:ext cx="9698576" cy="1610141"/>
          </a:xfrm>
        </p:spPr>
        <p:txBody>
          <a:bodyPr>
            <a:norm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компьютерлерде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жиынтығын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білдіретін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ұжымдық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термин.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жасақтама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санатқа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қолданбалы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92851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Сценарийлер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9907298" cy="3416300"/>
          </a:xfrm>
        </p:spPr>
        <p:txBody>
          <a:bodyPr>
            <a:norm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кез-келген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орындайтын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файлдар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Visual Basic, Java Script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Perl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сценарийлерді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Биоинформатикада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сценарийлерді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</a:t>
            </a:r>
          </a:p>
        </p:txBody>
      </p:sp>
    </p:spTree>
    <p:extLst>
      <p:ext uri="{BB962C8B-B14F-4D97-AF65-F5344CB8AC3E}">
        <p14:creationId xmlns:p14="http://schemas.microsoft.com/office/powerpoint/2010/main" val="28525589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HTML, JAVA SCRIPT, JAVA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HTML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LiyperText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Markup Language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гипермәтінді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гипермәтіндік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құжаттың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гиперсілтеме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позицияларын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HTML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Script-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гипермәтіндік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құжаттың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функционалдығын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веб-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беттерге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қалқымалы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терезелер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анимациялар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үстіне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өзгертетін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танымал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сценарий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платформаларда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қолданбаларды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әмбебап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734937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XML, PYTHON, PERL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9092289" cy="3416300"/>
          </a:xfrm>
        </p:spPr>
        <p:txBody>
          <a:bodyPr>
            <a:no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XML (extensible Markup Language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кеңейтілетін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файлдарды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олардағы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сипаттауға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Phyton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(Python) - 1998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Россум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Guido van Rossum)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жазған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объектіге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интерпретацияланған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портативті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сценарий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PERL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Rradical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Extraction and Reporting Language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алудың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есептерді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қалыптастырудың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реттілік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деректерін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талдауда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кеңінен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әмбебап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сценарий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63092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BSML, BIOML, BIOS,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9966933" cy="34163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BSML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Vioinformatic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Sequence Markup Language-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биоинформатикадағы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реттілікті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реттіліктерді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реттілік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кодталған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ілеспе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BIOML (Biopolymer Markup Language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биополимерлерді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биополимер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тізбегі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аннотациялау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түрінің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сипаттамасын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(ОЖ)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46631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92</TotalTime>
  <Words>406</Words>
  <Application>Microsoft Office PowerPoint</Application>
  <PresentationFormat>Широкоэкранный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Bahnschrift Condensed</vt:lpstr>
      <vt:lpstr>Century Gothic</vt:lpstr>
      <vt:lpstr>Times New Roman</vt:lpstr>
      <vt:lpstr>Wingdings</vt:lpstr>
      <vt:lpstr>Wingdings 3</vt:lpstr>
      <vt:lpstr>Совет директоров</vt:lpstr>
      <vt:lpstr>№5 Семинар. Биоинформатиканың компьютерлік компоненттері</vt:lpstr>
      <vt:lpstr>Биоинформатиканың  ақпараттық-компьютерлік компоненттері </vt:lpstr>
      <vt:lpstr>Бағдарламалық жасақтаманың компьютерлік компоненттері</vt:lpstr>
      <vt:lpstr>Бағдарламалық жасақтаманың компьютерлік компоненттері</vt:lpstr>
      <vt:lpstr>Бағдарламалық жасақтама</vt:lpstr>
      <vt:lpstr>Сценарийлер</vt:lpstr>
      <vt:lpstr>HTML, JAVA SCRIPT, JAVA</vt:lpstr>
      <vt:lpstr>XML, PYTHON, PERL</vt:lpstr>
      <vt:lpstr>BSML, BIOML, BIOS, ОЖ</vt:lpstr>
      <vt:lpstr>Биоинформатикадағы бағдарламалар</vt:lpstr>
      <vt:lpstr>НАЗАРЛАРЫҢЫЗҒА РАХМЕТ!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Биоинформатиканың компьютерлік компоненттері</dc:title>
  <dc:creator>Жанна Алтынбек</dc:creator>
  <cp:lastModifiedBy>Dauren</cp:lastModifiedBy>
  <cp:revision>8</cp:revision>
  <dcterms:created xsi:type="dcterms:W3CDTF">2022-09-30T04:40:13Z</dcterms:created>
  <dcterms:modified xsi:type="dcterms:W3CDTF">2022-09-30T16:21:46Z</dcterms:modified>
</cp:coreProperties>
</file>